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903EB9-9A3E-4D45-8103-67842F69D58E}" type="datetimeFigureOut">
              <a:rPr lang="en-US" smtClean="0"/>
              <a:pPr/>
              <a:t>2/19/2015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74FDF4-8E9B-402C-B5E8-BEA8AF9B2F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800" smtClean="0"/>
              <a:t>ADDING VECTORS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III. Why do we need to do this?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Motion in two dimensions.</a:t>
            </a:r>
          </a:p>
          <a:p>
            <a:r>
              <a:rPr lang="en-US" sz="3600" b="1" dirty="0" smtClean="0"/>
              <a:t>Example:</a:t>
            </a:r>
          </a:p>
          <a:p>
            <a:pPr lvl="1"/>
            <a:r>
              <a:rPr lang="en-US" sz="3600" b="1" dirty="0" smtClean="0"/>
              <a:t>A swimmer can swim 2 m/s E across a river. The river has a current of 8 m/s N. What is the resulting velocity of the swimmer?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I. What is a vector?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</a:t>
            </a:r>
            <a:r>
              <a:rPr lang="en-US" sz="4000" u="sng" dirty="0" smtClean="0"/>
              <a:t>vector </a:t>
            </a:r>
            <a:r>
              <a:rPr lang="en-US" sz="4000" dirty="0" smtClean="0"/>
              <a:t>has a magnitude (#), and direction.	</a:t>
            </a:r>
          </a:p>
          <a:p>
            <a:pPr lvl="1"/>
            <a:r>
              <a:rPr lang="en-US" sz="3600" dirty="0" smtClean="0"/>
              <a:t>Arrows are used to represent vectors.</a:t>
            </a:r>
          </a:p>
          <a:p>
            <a:pPr lvl="1"/>
            <a:r>
              <a:rPr lang="en-US" sz="3600" dirty="0" smtClean="0"/>
              <a:t>Vectors we already know:</a:t>
            </a:r>
          </a:p>
          <a:p>
            <a:pPr lvl="2"/>
            <a:r>
              <a:rPr lang="en-US" sz="3200" dirty="0" smtClean="0"/>
              <a:t>Displacement</a:t>
            </a:r>
          </a:p>
          <a:p>
            <a:pPr lvl="2"/>
            <a:r>
              <a:rPr lang="en-US" sz="3200" dirty="0" smtClean="0"/>
              <a:t>Velocity</a:t>
            </a:r>
          </a:p>
          <a:p>
            <a:pPr lvl="2"/>
            <a:r>
              <a:rPr lang="en-US" sz="3200" dirty="0" smtClean="0"/>
              <a:t>Acceleration</a:t>
            </a:r>
          </a:p>
          <a:p>
            <a:pPr lvl="2"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A. Vectors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size of the arrow needs to represent the magnitude of the vector.</a:t>
            </a:r>
          </a:p>
          <a:p>
            <a:r>
              <a:rPr lang="en-US" sz="4000" b="1" dirty="0" smtClean="0"/>
              <a:t>Ex:</a:t>
            </a:r>
          </a:p>
          <a:p>
            <a:pPr>
              <a:buNone/>
            </a:pPr>
            <a:r>
              <a:rPr lang="en-US" sz="4000" b="1" dirty="0" smtClean="0"/>
              <a:t>                </a:t>
            </a:r>
            <a:endParaRPr lang="en-US" sz="40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514600" y="44958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0400" y="457200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m 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152900" y="4305300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29201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 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639594" y="3961606"/>
            <a:ext cx="1676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34201" y="4495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 m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B. Directions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N, S, E, and West are used to indicate direction………along with degrees:</a:t>
            </a:r>
          </a:p>
          <a:p>
            <a:r>
              <a:rPr lang="en-US" sz="3600" b="1" dirty="0" smtClean="0"/>
              <a:t>Ex:</a:t>
            </a:r>
          </a:p>
          <a:p>
            <a:pPr lvl="1">
              <a:buNone/>
            </a:pPr>
            <a:r>
              <a:rPr lang="en-US" sz="3400" b="1" dirty="0" smtClean="0"/>
              <a:t>		   </a:t>
            </a:r>
            <a:endParaRPr lang="en-US" sz="34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52600" y="38862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4267200" y="3810000"/>
            <a:ext cx="1219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819900" y="3314700"/>
            <a:ext cx="990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50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m 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1" y="487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m W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 m 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C. Directions with angles.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Sometimes a degree can make things more specific.</a:t>
            </a:r>
          </a:p>
          <a:p>
            <a:pPr lvl="1"/>
            <a:r>
              <a:rPr lang="en-US" sz="3000" dirty="0" smtClean="0"/>
              <a:t>You use an angle, then </a:t>
            </a:r>
            <a:r>
              <a:rPr lang="en-US" sz="3000" u="sng" dirty="0" smtClean="0"/>
              <a:t>direction </a:t>
            </a:r>
            <a:r>
              <a:rPr lang="en-US" sz="3000" dirty="0" smtClean="0"/>
              <a:t>of </a:t>
            </a:r>
            <a:r>
              <a:rPr lang="en-US" sz="3000" u="sng" dirty="0" smtClean="0"/>
              <a:t>direction.</a:t>
            </a:r>
          </a:p>
          <a:p>
            <a:pPr lvl="1"/>
            <a:r>
              <a:rPr lang="en-US" sz="3000" dirty="0" smtClean="0"/>
              <a:t>Ex:</a:t>
            </a:r>
          </a:p>
          <a:p>
            <a:pPr lvl="1">
              <a:buNone/>
            </a:pPr>
            <a:endParaRPr lang="en-US" sz="30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381500" y="4457700"/>
            <a:ext cx="1143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6705600" y="4114800"/>
            <a:ext cx="10668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1790700" y="4229100"/>
            <a:ext cx="9144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 45º N of 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 15º E of 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34200" y="5257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 30º N of W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30º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4114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15º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05000" y="4876800"/>
            <a:ext cx="69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II. Adding and Subtracting vectors.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Adding Steps:</a:t>
            </a:r>
          </a:p>
          <a:p>
            <a:pPr lvl="1"/>
            <a:r>
              <a:rPr lang="en-US" sz="3000" dirty="0" smtClean="0"/>
              <a:t>Draw the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vector</a:t>
            </a:r>
          </a:p>
          <a:p>
            <a:pPr lvl="1"/>
            <a:r>
              <a:rPr lang="en-US" sz="3000" dirty="0" smtClean="0"/>
              <a:t>From the “tip” of that vector, put the “tail” of that other vector.</a:t>
            </a:r>
          </a:p>
          <a:p>
            <a:pPr lvl="2"/>
            <a:r>
              <a:rPr lang="en-US" sz="2600" dirty="0" smtClean="0"/>
              <a:t>Repeat same process for multiple vectors.</a:t>
            </a:r>
          </a:p>
          <a:p>
            <a:pPr lvl="1"/>
            <a:r>
              <a:rPr lang="en-US" sz="3000" dirty="0" smtClean="0"/>
              <a:t>The resulting vector is from start to finish.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 m/s E + 5 m/s S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3200400"/>
            <a:ext cx="1295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648200" y="36576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10000" y="3200400"/>
            <a:ext cx="1295400" cy="838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14800" y="2743200"/>
            <a:ext cx="107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m/s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3352800"/>
            <a:ext cx="107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m/s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3657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Resulting vector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46482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Now find the magnitude and direction of the resulting vector.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C. HOW?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Use Pythagorean theorem.</a:t>
            </a:r>
          </a:p>
          <a:p>
            <a:r>
              <a:rPr lang="en-US" sz="4800" dirty="0" smtClean="0"/>
              <a:t>Use trig functions, sin, cos, tan.</a:t>
            </a:r>
          </a:p>
          <a:p>
            <a:pPr lvl="1"/>
            <a:r>
              <a:rPr lang="en-US" sz="4400" dirty="0" smtClean="0"/>
              <a:t>Make sure calculator is in degrees.</a:t>
            </a:r>
          </a:p>
          <a:p>
            <a:pPr lvl="1">
              <a:buNone/>
            </a:pP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D. Subtraction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negative vector reverses the direction.</a:t>
            </a:r>
          </a:p>
          <a:p>
            <a:r>
              <a:rPr lang="en-US" sz="3200" dirty="0" smtClean="0"/>
              <a:t>So, -7 m/s E = 7 m/s W</a:t>
            </a:r>
          </a:p>
          <a:p>
            <a:pPr lvl="1"/>
            <a:r>
              <a:rPr lang="en-US" sz="3000" dirty="0" smtClean="0"/>
              <a:t>Ex. 7 m/s E – 5 m/s S</a:t>
            </a:r>
          </a:p>
          <a:p>
            <a:pPr lvl="1"/>
            <a:r>
              <a:rPr lang="en-US" sz="3000" dirty="0" smtClean="0"/>
              <a:t>       7 m/s E + (-5 m/s S)</a:t>
            </a:r>
          </a:p>
          <a:p>
            <a:pPr lvl="1"/>
            <a:r>
              <a:rPr lang="en-US" sz="3000" dirty="0" smtClean="0"/>
              <a:t>       7 m/s E + 5 m/s N</a:t>
            </a:r>
          </a:p>
          <a:p>
            <a:pPr lvl="1">
              <a:buNone/>
            </a:pPr>
            <a:endParaRPr lang="en-US" sz="3000" dirty="0" smtClean="0"/>
          </a:p>
        </p:txBody>
      </p:sp>
      <p:sp>
        <p:nvSpPr>
          <p:cNvPr id="8" name="Curved Left Arrow 7"/>
          <p:cNvSpPr/>
          <p:nvPr/>
        </p:nvSpPr>
        <p:spPr>
          <a:xfrm>
            <a:off x="5105400" y="2743200"/>
            <a:ext cx="1066800" cy="1371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17706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SAME </a:t>
            </a:r>
            <a:r>
              <a:rPr lang="en-US" smtClean="0"/>
              <a:t> THING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413</TotalTime>
  <Words>325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ADDING VECTORS</vt:lpstr>
      <vt:lpstr>I. What is a vector?</vt:lpstr>
      <vt:lpstr>A. Vectors</vt:lpstr>
      <vt:lpstr>B. Directions</vt:lpstr>
      <vt:lpstr>C. Directions with angles.</vt:lpstr>
      <vt:lpstr>II. Adding and Subtracting vectors.</vt:lpstr>
      <vt:lpstr>B. Example</vt:lpstr>
      <vt:lpstr>C. HOW?</vt:lpstr>
      <vt:lpstr>D. Subtraction</vt:lpstr>
      <vt:lpstr>III. Why do we need to do this?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VECTORS</dc:title>
  <dc:creator>pete</dc:creator>
  <cp:lastModifiedBy>paul.modine</cp:lastModifiedBy>
  <cp:revision>24</cp:revision>
  <dcterms:created xsi:type="dcterms:W3CDTF">2010-09-20T14:11:12Z</dcterms:created>
  <dcterms:modified xsi:type="dcterms:W3CDTF">2015-02-19T17:33:06Z</dcterms:modified>
</cp:coreProperties>
</file>