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707D83-BBE0-402C-BFFA-45EA9657EA8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F35945-1C46-4C31-987E-CA3711212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ELECTRIC FIELDS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I. Electric Field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Assume you have a point charge somewhere in space.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If you place a tiny point charge (q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), into that space, the electric field will apply a force to that test charge.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4191000" y="3733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6"/>
          </p:cNvCxnSpPr>
          <p:nvPr/>
        </p:nvCxnSpPr>
        <p:spPr>
          <a:xfrm>
            <a:off x="4648200" y="3962400"/>
            <a:ext cx="10668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3048000"/>
            <a:ext cx="914400" cy="762000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</p:cNvCxnSpPr>
          <p:nvPr/>
        </p:nvCxnSpPr>
        <p:spPr>
          <a:xfrm rot="5400000" flipH="1" flipV="1">
            <a:off x="3962400" y="3276600"/>
            <a:ext cx="9144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rot="16200000" flipV="1">
            <a:off x="3467101" y="3009900"/>
            <a:ext cx="828955" cy="7527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</p:cNvCxnSpPr>
          <p:nvPr/>
        </p:nvCxnSpPr>
        <p:spPr>
          <a:xfrm rot="10800000">
            <a:off x="3124200" y="3962400"/>
            <a:ext cx="10668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</p:cNvCxnSpPr>
          <p:nvPr/>
        </p:nvCxnSpPr>
        <p:spPr>
          <a:xfrm rot="5400000">
            <a:off x="3543301" y="4085945"/>
            <a:ext cx="676555" cy="7527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</p:cNvCxnSpPr>
          <p:nvPr/>
        </p:nvCxnSpPr>
        <p:spPr>
          <a:xfrm rot="5400000">
            <a:off x="3962400" y="4648200"/>
            <a:ext cx="9144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</p:cNvCxnSpPr>
          <p:nvPr/>
        </p:nvCxnSpPr>
        <p:spPr>
          <a:xfrm rot="16200000" flipH="1">
            <a:off x="4581245" y="4124044"/>
            <a:ext cx="752755" cy="7527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530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II. Electric Field Strength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FORMULA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F is the force on the test charge.</a:t>
            </a:r>
          </a:p>
          <a:p>
            <a:r>
              <a:rPr lang="en-US" sz="3600" dirty="0" smtClean="0"/>
              <a:t>Unit of Electric Field is a N/C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09800"/>
            <a:ext cx="449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E = </a:t>
            </a:r>
            <a:r>
              <a:rPr lang="en-US" sz="6600" dirty="0" smtClean="0"/>
              <a:t>F/q</a:t>
            </a:r>
            <a:r>
              <a:rPr lang="en-US" sz="6600" baseline="-25000" dirty="0" smtClean="0"/>
              <a:t>0 </a:t>
            </a:r>
            <a:r>
              <a:rPr lang="en-US" sz="6600" dirty="0" smtClean="0"/>
              <a:t> or E= </a:t>
            </a:r>
            <a:r>
              <a:rPr lang="en-US" sz="6600" dirty="0" err="1" smtClean="0"/>
              <a:t>kq</a:t>
            </a:r>
            <a:r>
              <a:rPr lang="en-US" sz="6600" dirty="0" smtClean="0"/>
              <a:t>/r</a:t>
            </a:r>
            <a:r>
              <a:rPr lang="en-US" sz="6600" baseline="30000" dirty="0" smtClean="0"/>
              <a:t>2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Other Electric Field Formulas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3200" dirty="0" smtClean="0"/>
              <a:t>E = V/d</a:t>
            </a:r>
          </a:p>
          <a:p>
            <a:pPr lvl="1"/>
            <a:r>
              <a:rPr lang="en-US" sz="2800" dirty="0" smtClean="0"/>
              <a:t>As distance increases from the Charge, the potential, or work decreases.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V= </a:t>
            </a:r>
            <a:r>
              <a:rPr lang="en-US" sz="2800" dirty="0" err="1" smtClean="0"/>
              <a:t>kq</a:t>
            </a:r>
            <a:r>
              <a:rPr lang="en-US" sz="2800" dirty="0" smtClean="0"/>
              <a:t>/r</a:t>
            </a:r>
          </a:p>
          <a:p>
            <a:r>
              <a:rPr lang="en-US" sz="2800" dirty="0" smtClean="0"/>
              <a:t>The closer you get to a charge, the greater the potential</a:t>
            </a:r>
          </a:p>
          <a:p>
            <a:r>
              <a:rPr lang="en-US" sz="2800" dirty="0" smtClean="0"/>
              <a:t>The bigger the charge the greater the potential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III. Electric Field Lines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Always go from positive to negative.</a:t>
            </a:r>
          </a:p>
          <a:p>
            <a:r>
              <a:rPr lang="en-US" sz="3600" dirty="0" smtClean="0"/>
              <a:t>OR, </a:t>
            </a:r>
          </a:p>
          <a:p>
            <a:pPr lvl="1"/>
            <a:r>
              <a:rPr lang="en-US" sz="3200" dirty="0" smtClean="0"/>
              <a:t>Positive away</a:t>
            </a:r>
          </a:p>
          <a:p>
            <a:pPr lvl="1"/>
            <a:r>
              <a:rPr lang="en-US" sz="3200" dirty="0" smtClean="0"/>
              <a:t>Negative toward</a:t>
            </a:r>
          </a:p>
          <a:p>
            <a:r>
              <a:rPr lang="en-US" sz="3600" dirty="0" smtClean="0"/>
              <a:t>EXAMPLES</a:t>
            </a:r>
          </a:p>
          <a:p>
            <a:pPr lvl="1"/>
            <a:r>
              <a:rPr lang="en-US" sz="3200" dirty="0" smtClean="0"/>
              <a:t>Hey, it is easier to draw them by hand</a:t>
            </a: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the Electric Field strength of a point charge if .0002 N push an electron?</a:t>
            </a:r>
          </a:p>
          <a:p>
            <a:r>
              <a:rPr lang="en-US" sz="4400" dirty="0" smtClean="0"/>
              <a:t>What is the Field strength    .02 m from 2.0 x 10</a:t>
            </a:r>
            <a:r>
              <a:rPr lang="en-US" sz="4400" baseline="30000" dirty="0" smtClean="0"/>
              <a:t>15</a:t>
            </a:r>
            <a:r>
              <a:rPr lang="en-US" sz="4400" dirty="0" smtClean="0"/>
              <a:t> protons?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181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ELECTRIC FIELDS</vt:lpstr>
      <vt:lpstr>I. Electric Field</vt:lpstr>
      <vt:lpstr>II. Electric Field Strength</vt:lpstr>
      <vt:lpstr>III. Other Electric Field Formulas</vt:lpstr>
      <vt:lpstr>III. Electric Field Lines</vt:lpstr>
      <vt:lpstr>PROBLEMS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FIELDS</dc:title>
  <dc:creator>pete</dc:creator>
  <cp:lastModifiedBy>paul.modine</cp:lastModifiedBy>
  <cp:revision>41</cp:revision>
  <dcterms:created xsi:type="dcterms:W3CDTF">2010-11-30T13:45:33Z</dcterms:created>
  <dcterms:modified xsi:type="dcterms:W3CDTF">2014-04-28T13:32:01Z</dcterms:modified>
</cp:coreProperties>
</file>