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E117-E3E8-43B4-AEC7-E9E802B328C3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E82FE7-E51C-4835-89C2-C53E0A4879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E117-E3E8-43B4-AEC7-E9E802B328C3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2FE7-E51C-4835-89C2-C53E0A4879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EE82FE7-E51C-4835-89C2-C53E0A4879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E117-E3E8-43B4-AEC7-E9E802B328C3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E117-E3E8-43B4-AEC7-E9E802B328C3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EE82FE7-E51C-4835-89C2-C53E0A4879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E117-E3E8-43B4-AEC7-E9E802B328C3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E82FE7-E51C-4835-89C2-C53E0A4879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5E3E117-E3E8-43B4-AEC7-E9E802B328C3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2FE7-E51C-4835-89C2-C53E0A4879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E117-E3E8-43B4-AEC7-E9E802B328C3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EE82FE7-E51C-4835-89C2-C53E0A4879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E117-E3E8-43B4-AEC7-E9E802B328C3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EE82FE7-E51C-4835-89C2-C53E0A4879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E117-E3E8-43B4-AEC7-E9E802B328C3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E82FE7-E51C-4835-89C2-C53E0A4879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E82FE7-E51C-4835-89C2-C53E0A4879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E117-E3E8-43B4-AEC7-E9E802B328C3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EE82FE7-E51C-4835-89C2-C53E0A4879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5E3E117-E3E8-43B4-AEC7-E9E802B328C3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5E3E117-E3E8-43B4-AEC7-E9E802B328C3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E82FE7-E51C-4835-89C2-C53E0A4879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US" sz="4000" dirty="0" smtClean="0"/>
              <a:t>Things you wanted to know, but were afraid to ask.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dirty="0" smtClean="0"/>
              <a:t>IMPULSE AND MOMENTUM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I. IMPULSE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baseball hits a bat.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velocity of the bat changed. (Vf-Vi)</a:t>
            </a:r>
          </a:p>
          <a:p>
            <a:r>
              <a:rPr lang="en-US" dirty="0" smtClean="0"/>
              <a:t>The velocity of the ball changed. (Vf-Vi)</a:t>
            </a:r>
            <a:endParaRPr lang="en-US" dirty="0"/>
          </a:p>
        </p:txBody>
      </p:sp>
      <p:pic>
        <p:nvPicPr>
          <p:cNvPr id="1026" name="Picture 2" descr="C:\Documents and Settings\paul.modine\Local Settings\Temporary Internet Files\Content.IE5\0U7O1MJE\MC90035229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209800"/>
            <a:ext cx="2141823" cy="16764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4114800" y="2438400"/>
            <a:ext cx="1371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67200" y="198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3200400" y="2819400"/>
            <a:ext cx="22860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1000" y="3048000"/>
            <a:ext cx="490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Vf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5638800" y="2133600"/>
            <a:ext cx="1066800" cy="158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48400" y="175260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6172200" y="3200400"/>
            <a:ext cx="609600" cy="158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770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B. NEWTON’S 3</a:t>
            </a:r>
            <a:r>
              <a:rPr lang="en-US" baseline="30000" dirty="0" smtClean="0"/>
              <a:t>rd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every action (ball hitting bat), there is an equal and opposite reaction (bat hitting ball).</a:t>
            </a:r>
          </a:p>
          <a:p>
            <a:r>
              <a:rPr lang="en-US" dirty="0" smtClean="0"/>
              <a:t>FORCE IS THE SAME ON BOTH OBJECTS!</a:t>
            </a:r>
          </a:p>
          <a:p>
            <a:r>
              <a:rPr lang="en-US" u="sng" dirty="0" smtClean="0"/>
              <a:t>BUT</a:t>
            </a:r>
            <a:r>
              <a:rPr lang="en-US" dirty="0" smtClean="0"/>
              <a:t> : the velocities of the two objects are completely different.</a:t>
            </a:r>
          </a:p>
          <a:p>
            <a:endParaRPr lang="en-US" u="sng" dirty="0" smtClean="0"/>
          </a:p>
          <a:p>
            <a:r>
              <a:rPr lang="en-US" sz="8000" u="sng" dirty="0" smtClean="0"/>
              <a:t>WHY?</a:t>
            </a:r>
            <a:endParaRPr lang="en-US" sz="80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C. NEWTON’S 2</a:t>
            </a:r>
            <a:r>
              <a:rPr lang="en-US" baseline="30000" dirty="0" smtClean="0"/>
              <a:t>nd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 took his formula F=ma:</a:t>
            </a:r>
          </a:p>
          <a:p>
            <a:pPr lvl="1"/>
            <a:r>
              <a:rPr lang="en-US" dirty="0" smtClean="0"/>
              <a:t>Changed it to F =  m *(∆v/∆t)</a:t>
            </a:r>
          </a:p>
          <a:p>
            <a:pPr lvl="1"/>
            <a:r>
              <a:rPr lang="en-US" dirty="0" smtClean="0"/>
              <a:t>Put ∆t on the other side to get the formula: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Affectionately called fatmav.</a:t>
            </a:r>
          </a:p>
          <a:p>
            <a:pPr lvl="1"/>
            <a:r>
              <a:rPr lang="en-US" dirty="0" smtClean="0"/>
              <a:t>NEWTON CALLED F∆t, Impulse</a:t>
            </a:r>
          </a:p>
          <a:p>
            <a:pPr lvl="1"/>
            <a:r>
              <a:rPr lang="en-US" dirty="0" smtClean="0"/>
              <a:t>So I = F∆t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29718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F∆t=m∆v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400" dirty="0" smtClean="0"/>
              <a:t>II. Momentum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Car and a bus are both going 30 m/s.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one has more Force? </a:t>
            </a:r>
          </a:p>
          <a:p>
            <a:pPr lvl="1"/>
            <a:r>
              <a:rPr lang="en-US" dirty="0" smtClean="0"/>
              <a:t>Neither, the force on both is zero</a:t>
            </a:r>
          </a:p>
          <a:p>
            <a:r>
              <a:rPr lang="en-US" dirty="0" smtClean="0"/>
              <a:t>Which </a:t>
            </a:r>
            <a:r>
              <a:rPr lang="en-US" dirty="0" smtClean="0"/>
              <a:t>one </a:t>
            </a:r>
            <a:r>
              <a:rPr lang="en-US" dirty="0" smtClean="0"/>
              <a:t>does more damage?</a:t>
            </a:r>
          </a:p>
          <a:p>
            <a:pPr lvl="1"/>
            <a:r>
              <a:rPr lang="en-US" dirty="0" smtClean="0"/>
              <a:t>The bus, but why?</a:t>
            </a:r>
            <a:endParaRPr lang="en-US" dirty="0"/>
          </a:p>
        </p:txBody>
      </p:sp>
      <p:pic>
        <p:nvPicPr>
          <p:cNvPr id="2050" name="Picture 2" descr="C:\Documents and Settings\paul.modine\Local Settings\Temporary Internet Files\Content.IE5\0U7O1MJE\MC9004370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1752600" cy="2026444"/>
          </a:xfrm>
          <a:prstGeom prst="rect">
            <a:avLst/>
          </a:prstGeom>
          <a:noFill/>
        </p:spPr>
      </p:pic>
      <p:pic>
        <p:nvPicPr>
          <p:cNvPr id="2051" name="Picture 3" descr="C:\Documents and Settings\paul.modine\Local Settings\Temporary Internet Files\Content.IE5\0U7O1MJE\MP90043314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6750" y="2362200"/>
            <a:ext cx="3655649" cy="160020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1828800" y="3124200"/>
            <a:ext cx="2057400" cy="158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553200" y="3200400"/>
            <a:ext cx="2286000" cy="158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43200" y="26670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001000" y="2743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B. Momentum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bus has more of something, and it is called </a:t>
            </a:r>
            <a:r>
              <a:rPr lang="en-US" dirty="0" smtClean="0">
                <a:solidFill>
                  <a:srgbClr val="FF0000"/>
                </a:solidFill>
              </a:rPr>
              <a:t>momentum.</a:t>
            </a:r>
          </a:p>
          <a:p>
            <a:r>
              <a:rPr lang="en-US" dirty="0" smtClean="0"/>
              <a:t>Newton named it and wrote the formula: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3810000"/>
            <a:ext cx="449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p = mv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III. IMPULSE MOMENTUM THEOREM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= F∆t</a:t>
            </a:r>
          </a:p>
          <a:p>
            <a:r>
              <a:rPr lang="en-US" dirty="0" smtClean="0"/>
              <a:t>p= mv</a:t>
            </a:r>
          </a:p>
          <a:p>
            <a:r>
              <a:rPr lang="en-US" dirty="0" smtClean="0"/>
              <a:t>F∆t = m∆v</a:t>
            </a:r>
          </a:p>
          <a:p>
            <a:r>
              <a:rPr lang="en-US" dirty="0" smtClean="0"/>
              <a:t>Therefore: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Impulse momentum theorem is that the impulse on an object is equal to the change in momentum of that object.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3429000"/>
            <a:ext cx="426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I = ∆p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IV. Law of conservation of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are talking about collisions here!</a:t>
            </a:r>
          </a:p>
          <a:p>
            <a:pPr lvl="1"/>
            <a:r>
              <a:rPr lang="en-US" dirty="0" smtClean="0"/>
              <a:t>The total momentum of all the objects before a collision must equal the total momentum of the objects after the collision.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Assuming no energy lost (elastic collision)</a:t>
            </a:r>
          </a:p>
          <a:p>
            <a:pPr lvl="1"/>
            <a:r>
              <a:rPr lang="en-US" dirty="0" smtClean="0"/>
              <a:t>Reality (inelastic collision)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19400" y="33528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P</a:t>
            </a:r>
            <a:r>
              <a:rPr lang="en-US" sz="4800" baseline="-25000" dirty="0" smtClean="0"/>
              <a:t>before</a:t>
            </a:r>
            <a:r>
              <a:rPr lang="en-US" sz="4800" dirty="0" smtClean="0"/>
              <a:t> = P</a:t>
            </a:r>
            <a:r>
              <a:rPr lang="en-US" sz="4800" baseline="-25000" dirty="0" smtClean="0"/>
              <a:t>after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rifle with a mass of 5 kg fires a bullet with mass of 3 g at a velocity of 700 m/s. What is the recoil velocity of the rifle?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4191000"/>
            <a:ext cx="39079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m</a:t>
            </a:r>
            <a:r>
              <a:rPr lang="en-US" sz="4400" baseline="-25000" dirty="0" smtClean="0"/>
              <a:t>1</a:t>
            </a:r>
            <a:r>
              <a:rPr lang="en-US" sz="4400" dirty="0" smtClean="0"/>
              <a:t>v</a:t>
            </a:r>
            <a:r>
              <a:rPr lang="en-US" sz="4400" baseline="-25000" dirty="0" smtClean="0"/>
              <a:t>1 </a:t>
            </a:r>
            <a:r>
              <a:rPr lang="en-US" sz="4400" dirty="0" smtClean="0"/>
              <a:t> = m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v</a:t>
            </a:r>
            <a:r>
              <a:rPr lang="en-US" sz="4400" baseline="-25000" dirty="0" smtClean="0"/>
              <a:t>2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589</TotalTime>
  <Words>357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IMPULSE AND MOMENTUM</vt:lpstr>
      <vt:lpstr>I. IMPULSE</vt:lpstr>
      <vt:lpstr>B. NEWTON’S 3rd Law</vt:lpstr>
      <vt:lpstr>C. NEWTON’S 2nd LAW</vt:lpstr>
      <vt:lpstr>II. Momentum</vt:lpstr>
      <vt:lpstr>B. Momentum</vt:lpstr>
      <vt:lpstr>III. IMPULSE MOMENTUM THEOREM</vt:lpstr>
      <vt:lpstr>IV. Law of conservation of Momentum</vt:lpstr>
      <vt:lpstr>EXAMPLE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IMPULSE AND MOMENTUM</dc:title>
  <dc:creator>pete</dc:creator>
  <cp:lastModifiedBy>paul.modine</cp:lastModifiedBy>
  <cp:revision>44</cp:revision>
  <dcterms:created xsi:type="dcterms:W3CDTF">2010-11-04T13:57:02Z</dcterms:created>
  <dcterms:modified xsi:type="dcterms:W3CDTF">2014-03-31T18:14:45Z</dcterms:modified>
</cp:coreProperties>
</file>