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A8C612-CEFE-4E3D-BDBA-83633AD0C0CB}" type="datetimeFigureOut">
              <a:rPr lang="en-US" smtClean="0"/>
              <a:pPr/>
              <a:t>1/28/2014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2D8178-66FB-4044-95D3-F3F3080AFD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8C612-CEFE-4E3D-BDBA-83633AD0C0CB}" type="datetimeFigureOut">
              <a:rPr lang="en-US" smtClean="0"/>
              <a:pPr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D8178-66FB-4044-95D3-F3F3080AFD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8C612-CEFE-4E3D-BDBA-83633AD0C0CB}" type="datetimeFigureOut">
              <a:rPr lang="en-US" smtClean="0"/>
              <a:pPr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D8178-66FB-4044-95D3-F3F3080AFD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8C612-CEFE-4E3D-BDBA-83633AD0C0CB}" type="datetimeFigureOut">
              <a:rPr lang="en-US" smtClean="0"/>
              <a:pPr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D8178-66FB-4044-95D3-F3F3080AFD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8C612-CEFE-4E3D-BDBA-83633AD0C0CB}" type="datetimeFigureOut">
              <a:rPr lang="en-US" smtClean="0"/>
              <a:pPr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D8178-66FB-4044-95D3-F3F3080AFD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8C612-CEFE-4E3D-BDBA-83633AD0C0CB}" type="datetimeFigureOut">
              <a:rPr lang="en-US" smtClean="0"/>
              <a:pPr/>
              <a:t>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D8178-66FB-4044-95D3-F3F3080AFD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8C612-CEFE-4E3D-BDBA-83633AD0C0CB}" type="datetimeFigureOut">
              <a:rPr lang="en-US" smtClean="0"/>
              <a:pPr/>
              <a:t>1/28/2014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D8178-66FB-4044-95D3-F3F3080AFD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8C612-CEFE-4E3D-BDBA-83633AD0C0CB}" type="datetimeFigureOut">
              <a:rPr lang="en-US" smtClean="0"/>
              <a:pPr/>
              <a:t>1/28/2014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D8178-66FB-4044-95D3-F3F3080AFD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8C612-CEFE-4E3D-BDBA-83633AD0C0CB}" type="datetimeFigureOut">
              <a:rPr lang="en-US" smtClean="0"/>
              <a:pPr/>
              <a:t>1/28/2014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D8178-66FB-4044-95D3-F3F3080AFD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A8C612-CEFE-4E3D-BDBA-83633AD0C0CB}" type="datetimeFigureOut">
              <a:rPr lang="en-US" smtClean="0"/>
              <a:pPr/>
              <a:t>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D8178-66FB-4044-95D3-F3F3080AFD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A8C612-CEFE-4E3D-BDBA-83633AD0C0CB}" type="datetimeFigureOut">
              <a:rPr lang="en-US" smtClean="0"/>
              <a:pPr/>
              <a:t>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2D8178-66FB-4044-95D3-F3F3080AFD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A8C612-CEFE-4E3D-BDBA-83633AD0C0CB}" type="datetimeFigureOut">
              <a:rPr lang="en-US" smtClean="0"/>
              <a:pPr/>
              <a:t>1/28/2014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2D8178-66FB-4044-95D3-F3F3080AFD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LINEAR MOTION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That is constant motion to you and me.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FF0000"/>
                </a:solidFill>
              </a:rPr>
              <a:t>scalar </a:t>
            </a:r>
            <a:r>
              <a:rPr lang="en-US" sz="3200" dirty="0" smtClean="0"/>
              <a:t>is a quantity that has just a magnitude.</a:t>
            </a:r>
          </a:p>
          <a:p>
            <a:pPr lvl="1"/>
            <a:r>
              <a:rPr lang="en-US" dirty="0" smtClean="0"/>
              <a:t>Usually just a number.</a:t>
            </a:r>
          </a:p>
          <a:p>
            <a:pPr lvl="1"/>
            <a:r>
              <a:rPr lang="en-US" dirty="0" smtClean="0"/>
              <a:t>NO direction.</a:t>
            </a:r>
          </a:p>
          <a:p>
            <a:pPr lvl="1"/>
            <a:r>
              <a:rPr lang="en-US" dirty="0" smtClean="0"/>
              <a:t>Ex. </a:t>
            </a:r>
          </a:p>
          <a:p>
            <a:pPr lvl="2"/>
            <a:r>
              <a:rPr lang="en-US" dirty="0" smtClean="0"/>
              <a:t>15 sec</a:t>
            </a:r>
          </a:p>
          <a:p>
            <a:pPr lvl="2"/>
            <a:r>
              <a:rPr lang="en-US" dirty="0" smtClean="0"/>
              <a:t>2.0 kg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VECTORS AND SCALARS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vector </a:t>
            </a:r>
            <a:r>
              <a:rPr lang="en-US" dirty="0" smtClean="0"/>
              <a:t>is a quantity that has a magnitude and a </a:t>
            </a:r>
            <a:r>
              <a:rPr lang="en-US" dirty="0" smtClean="0">
                <a:solidFill>
                  <a:srgbClr val="FF0000"/>
                </a:solidFill>
              </a:rPr>
              <a:t>direction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It is a number and a direction (E, N, W, S, up, down, left, right……)</a:t>
            </a:r>
          </a:p>
          <a:p>
            <a:pPr lvl="1"/>
            <a:r>
              <a:rPr lang="en-US" dirty="0" smtClean="0"/>
              <a:t>Ex:</a:t>
            </a:r>
          </a:p>
          <a:p>
            <a:pPr lvl="2"/>
            <a:r>
              <a:rPr lang="en-US" dirty="0" smtClean="0"/>
              <a:t>4.0 m South</a:t>
            </a:r>
          </a:p>
          <a:p>
            <a:pPr lvl="2"/>
            <a:r>
              <a:rPr lang="en-US" dirty="0" smtClean="0"/>
              <a:t>25 mph North</a:t>
            </a:r>
          </a:p>
          <a:p>
            <a:pPr lvl="1"/>
            <a:r>
              <a:rPr lang="en-US" dirty="0" smtClean="0"/>
              <a:t>We use arrows to represent vectors.</a:t>
            </a:r>
          </a:p>
          <a:p>
            <a:r>
              <a:rPr lang="en-US" dirty="0" smtClean="0"/>
              <a:t>Position (x)</a:t>
            </a:r>
          </a:p>
          <a:p>
            <a:pPr lvl="1"/>
            <a:r>
              <a:rPr lang="en-US" dirty="0" smtClean="0"/>
              <a:t>Current location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VECTORS AND SCALARS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Distance is a </a:t>
            </a:r>
            <a:r>
              <a:rPr lang="en-US" dirty="0" smtClean="0">
                <a:solidFill>
                  <a:srgbClr val="FF0000"/>
                </a:solidFill>
              </a:rPr>
              <a:t>SCALAR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is the </a:t>
            </a:r>
            <a:r>
              <a:rPr lang="en-US" u="sng" dirty="0" smtClean="0"/>
              <a:t>total length </a:t>
            </a:r>
            <a:r>
              <a:rPr lang="en-US" dirty="0" smtClean="0"/>
              <a:t> travelled. Symbol  (d)</a:t>
            </a:r>
          </a:p>
          <a:p>
            <a:pPr lvl="1"/>
            <a:r>
              <a:rPr lang="en-US" dirty="0" smtClean="0"/>
              <a:t>Ex:</a:t>
            </a:r>
          </a:p>
          <a:p>
            <a:pPr lvl="2"/>
            <a:r>
              <a:rPr lang="en-US" dirty="0" smtClean="0"/>
              <a:t>I ran 2.2 miles</a:t>
            </a:r>
          </a:p>
          <a:p>
            <a:r>
              <a:rPr lang="en-US" dirty="0" smtClean="0"/>
              <a:t>Displacement is a </a:t>
            </a:r>
            <a:r>
              <a:rPr lang="en-US" dirty="0" smtClean="0">
                <a:solidFill>
                  <a:srgbClr val="FF0000"/>
                </a:solidFill>
              </a:rPr>
              <a:t>VECTOR</a:t>
            </a:r>
            <a:r>
              <a:rPr lang="en-US" dirty="0" smtClean="0"/>
              <a:t>. Symbol (∆d, or </a:t>
            </a:r>
            <a:r>
              <a:rPr lang="el-GR" dirty="0" smtClean="0">
                <a:latin typeface="Georgia"/>
              </a:rPr>
              <a:t>Δ</a:t>
            </a:r>
            <a:r>
              <a:rPr lang="en-US" dirty="0" smtClean="0">
                <a:latin typeface="Georgia"/>
              </a:rPr>
              <a:t>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 is the displacement of an object from the </a:t>
            </a:r>
            <a:r>
              <a:rPr lang="en-US" u="sng" dirty="0" smtClean="0"/>
              <a:t>original position.</a:t>
            </a:r>
            <a:endParaRPr lang="en-US" dirty="0" smtClean="0"/>
          </a:p>
          <a:p>
            <a:pPr lvl="1"/>
            <a:r>
              <a:rPr lang="en-US" dirty="0" smtClean="0"/>
              <a:t>Ex:</a:t>
            </a:r>
          </a:p>
          <a:p>
            <a:pPr lvl="2"/>
            <a:r>
              <a:rPr lang="en-US" dirty="0" smtClean="0"/>
              <a:t>You run a lap on the track. Your distance is ¼ mile, but your displacement is 0 miles</a:t>
            </a:r>
          </a:p>
          <a:p>
            <a:pPr lvl="2"/>
            <a:r>
              <a:rPr lang="en-US" dirty="0" smtClean="0"/>
              <a:t>Must have a </a:t>
            </a:r>
            <a:r>
              <a:rPr lang="en-US" dirty="0" smtClean="0">
                <a:solidFill>
                  <a:srgbClr val="FF0000"/>
                </a:solidFill>
              </a:rPr>
              <a:t>direction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II. DISTANCE VS. DISPLACEMENT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 student goes to lunch and he walks 20 m East then turns and goes 80 m North. He pauses and turns and goes 10 m West.</a:t>
            </a:r>
          </a:p>
          <a:p>
            <a:pPr lvl="1"/>
            <a:r>
              <a:rPr lang="en-US" dirty="0" smtClean="0"/>
              <a:t>What is his distance?</a:t>
            </a:r>
          </a:p>
          <a:p>
            <a:pPr lvl="1"/>
            <a:r>
              <a:rPr lang="en-US" dirty="0" smtClean="0"/>
              <a:t>What is his displacement?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II. DISTANCE VS. DISPLACEMENT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477000" y="62484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6210300" y="4991100"/>
            <a:ext cx="2514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6934200" y="3733800"/>
            <a:ext cx="5334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00800" y="5791200"/>
            <a:ext cx="94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m 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0" y="4724400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 m 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705600" y="320040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m W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5448300" y="4762500"/>
            <a:ext cx="2514600" cy="457200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72200" y="4419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∆d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/>
      <p:bldP spid="17" grpId="0"/>
      <p:bldP spid="18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is a </a:t>
            </a:r>
            <a:r>
              <a:rPr lang="en-US" dirty="0" smtClean="0">
                <a:solidFill>
                  <a:srgbClr val="FF0000"/>
                </a:solidFill>
              </a:rPr>
              <a:t>scalar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 direction</a:t>
            </a:r>
          </a:p>
          <a:p>
            <a:pPr lvl="1"/>
            <a:r>
              <a:rPr lang="en-US" dirty="0" smtClean="0"/>
              <a:t>S = d/t</a:t>
            </a:r>
          </a:p>
          <a:p>
            <a:pPr lvl="1"/>
            <a:r>
              <a:rPr lang="en-US" dirty="0" smtClean="0"/>
              <a:t>Measured in m/s</a:t>
            </a:r>
          </a:p>
          <a:p>
            <a:pPr lvl="1"/>
            <a:r>
              <a:rPr lang="en-US" dirty="0" smtClean="0"/>
              <a:t>It is the </a:t>
            </a:r>
            <a:r>
              <a:rPr lang="en-US" u="sng" dirty="0" smtClean="0"/>
              <a:t>total distance </a:t>
            </a:r>
            <a:r>
              <a:rPr lang="en-US" dirty="0" smtClean="0"/>
              <a:t>divided by the time.</a:t>
            </a:r>
          </a:p>
          <a:p>
            <a:r>
              <a:rPr lang="en-US" dirty="0" smtClean="0"/>
              <a:t>Velocity is a </a:t>
            </a:r>
            <a:r>
              <a:rPr lang="en-US" dirty="0" smtClean="0">
                <a:solidFill>
                  <a:srgbClr val="FF0000"/>
                </a:solidFill>
              </a:rPr>
              <a:t>vector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Must have direction</a:t>
            </a:r>
          </a:p>
          <a:p>
            <a:pPr lvl="1"/>
            <a:r>
              <a:rPr lang="en-US" dirty="0" smtClean="0"/>
              <a:t>v = ∆d/t, or </a:t>
            </a:r>
            <a:r>
              <a:rPr lang="el-GR" dirty="0" smtClean="0">
                <a:latin typeface="Georgia"/>
              </a:rPr>
              <a:t>Δ</a:t>
            </a:r>
            <a:r>
              <a:rPr lang="en-US" dirty="0" smtClean="0">
                <a:latin typeface="Georgia"/>
              </a:rPr>
              <a:t>x/t</a:t>
            </a:r>
            <a:endParaRPr lang="en-US" dirty="0" smtClean="0"/>
          </a:p>
          <a:p>
            <a:pPr lvl="1"/>
            <a:r>
              <a:rPr lang="en-US" dirty="0" smtClean="0"/>
              <a:t>It is the </a:t>
            </a:r>
            <a:r>
              <a:rPr lang="en-US" u="sng" dirty="0" smtClean="0"/>
              <a:t>displacement</a:t>
            </a:r>
            <a:r>
              <a:rPr lang="en-US" dirty="0" smtClean="0"/>
              <a:t> divided by the time.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SPEED AND VELOCITY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 teacher walks 10 m South, forgets something and goes back 10 m North. She then goes 10 m South and turns West and goes 40 m. Then she turns and goes 25 m North to make copies. If it took her 45 seconds to do this trip, find:</a:t>
            </a:r>
          </a:p>
          <a:p>
            <a:pPr lvl="2"/>
            <a:r>
              <a:rPr lang="en-US" dirty="0" smtClean="0"/>
              <a:t>Distance</a:t>
            </a:r>
          </a:p>
          <a:p>
            <a:pPr lvl="2"/>
            <a:r>
              <a:rPr lang="en-US" dirty="0" smtClean="0"/>
              <a:t>Displacement</a:t>
            </a:r>
          </a:p>
          <a:p>
            <a:pPr lvl="2"/>
            <a:r>
              <a:rPr lang="en-US" dirty="0" smtClean="0"/>
              <a:t>Speed</a:t>
            </a:r>
          </a:p>
          <a:p>
            <a:pPr lvl="2"/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SPEED AND VELOCITY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4724400"/>
            <a:ext cx="3886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HERE IS A HINT, DRAW A PICTURE!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4" grpId="1"/>
      <p:bldP spid="4" grpId="2"/>
      <p:bldP spid="4" grpId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372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LINEAR MOTION</vt:lpstr>
      <vt:lpstr>I. VECTORS AND SCALARS</vt:lpstr>
      <vt:lpstr>I. VECTORS AND SCALARS</vt:lpstr>
      <vt:lpstr>II. DISTANCE VS. DISPLACEMENT</vt:lpstr>
      <vt:lpstr>II. DISTANCE VS. DISPLACEMENT</vt:lpstr>
      <vt:lpstr>III. SPEED AND VELOCITY</vt:lpstr>
      <vt:lpstr>III. SPEED AND VELOCITY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MOTION</dc:title>
  <dc:creator>pete</dc:creator>
  <cp:lastModifiedBy>pete</cp:lastModifiedBy>
  <cp:revision>7</cp:revision>
  <dcterms:created xsi:type="dcterms:W3CDTF">2011-01-21T18:54:35Z</dcterms:created>
  <dcterms:modified xsi:type="dcterms:W3CDTF">2014-01-28T14:00:49Z</dcterms:modified>
</cp:coreProperties>
</file>