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C7863-183E-472B-8C95-CA59E461A23D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8AB24-98D9-4DA9-8E9B-6973127785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0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AB24-98D9-4DA9-8E9B-69731277859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8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DCC7CD-D0B5-48D9-BCC0-38D04EAA39F2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D4BF05-F763-4B38-87ED-059E021A347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METRICS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In order for Physics formulas to work, the units used </a:t>
            </a:r>
            <a:r>
              <a:rPr lang="en-US" b="1" u="sng" dirty="0" smtClean="0"/>
              <a:t>MUST </a:t>
            </a:r>
            <a:r>
              <a:rPr lang="en-US" b="1" dirty="0" smtClean="0"/>
              <a:t>be in certain units.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19800"/>
            <a:ext cx="6629400" cy="57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m, kg, and s are the BIG THREE!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981200"/>
          <a:ext cx="6096000" cy="386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43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Length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meter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43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Mass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kilogram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kg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3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seconds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Temp.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Kelvin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K, or °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C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3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Current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Ampere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Luminosity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candela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EVIL PREFIXES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know how to convert units with prefixes.</a:t>
            </a:r>
          </a:p>
          <a:p>
            <a:r>
              <a:rPr lang="en-US" dirty="0" smtClean="0"/>
              <a:t>Only the basics: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mtClean="0"/>
              <a:t>100 </a:t>
            </a:r>
            <a:r>
              <a:rPr lang="en-US" smtClean="0"/>
              <a:t>km</a:t>
            </a:r>
            <a:r>
              <a:rPr lang="en-US" smtClean="0"/>
              <a:t> </a:t>
            </a:r>
            <a:r>
              <a:rPr lang="en-US" smtClean="0"/>
              <a:t>= </a:t>
            </a:r>
            <a:r>
              <a:rPr lang="en-US" smtClean="0"/>
              <a:t>_______m          </a:t>
            </a:r>
            <a:r>
              <a:rPr lang="en-US" dirty="0" smtClean="0"/>
              <a:t>I </a:t>
            </a:r>
            <a:r>
              <a:rPr lang="en-US" dirty="0" smtClean="0"/>
              <a:t>mg </a:t>
            </a:r>
            <a:r>
              <a:rPr lang="en-US" dirty="0" smtClean="0"/>
              <a:t>= </a:t>
            </a:r>
            <a:r>
              <a:rPr lang="en-US" dirty="0" smtClean="0"/>
              <a:t>________kg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454 mg = </a:t>
            </a:r>
            <a:r>
              <a:rPr lang="en-US" dirty="0" smtClean="0"/>
              <a:t>______kg</a:t>
            </a:r>
            <a:r>
              <a:rPr lang="en-US" dirty="0" smtClean="0"/>
              <a:t>	       12 cm = </a:t>
            </a:r>
            <a:r>
              <a:rPr lang="en-US" dirty="0" smtClean="0"/>
              <a:t>________m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2 days = _______s	        </a:t>
            </a:r>
            <a:r>
              <a:rPr lang="en-US" dirty="0" smtClean="0"/>
              <a:t>1.55 km/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 smtClean="0"/>
              <a:t>= _______</a:t>
            </a:r>
            <a:r>
              <a:rPr lang="en-US" dirty="0" smtClean="0"/>
              <a:t>m/s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that are derived from the base units.</a:t>
            </a:r>
          </a:p>
          <a:p>
            <a:r>
              <a:rPr lang="en-US" dirty="0" smtClean="0"/>
              <a:t>Ex. Force</a:t>
            </a:r>
          </a:p>
          <a:p>
            <a:pPr lvl="1"/>
            <a:r>
              <a:rPr lang="en-US" dirty="0" smtClean="0"/>
              <a:t>F=ma</a:t>
            </a:r>
          </a:p>
          <a:p>
            <a:pPr lvl="1"/>
            <a:r>
              <a:rPr lang="en-US" dirty="0" smtClean="0"/>
              <a:t>m=mass (kg)</a:t>
            </a:r>
          </a:p>
          <a:p>
            <a:pPr lvl="1"/>
            <a:r>
              <a:rPr lang="en-US" dirty="0" smtClean="0"/>
              <a:t>a=acceleration (m/s/s)</a:t>
            </a:r>
          </a:p>
          <a:p>
            <a:pPr lvl="1">
              <a:buNone/>
            </a:pPr>
            <a:r>
              <a:rPr lang="en-US" dirty="0" smtClean="0"/>
              <a:t>So….the unit for force is kg*m/s/s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Nobody wants to say that so we derive a unit called a Newton (N)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119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METRICS</vt:lpstr>
      <vt:lpstr>BASE UNITS</vt:lpstr>
      <vt:lpstr>EVIL PREFIXES</vt:lpstr>
      <vt:lpstr>DERIVED UNITS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</dc:title>
  <dc:creator>pete</dc:creator>
  <cp:lastModifiedBy>Modine, Paul S.</cp:lastModifiedBy>
  <cp:revision>24</cp:revision>
  <dcterms:created xsi:type="dcterms:W3CDTF">2010-08-23T18:54:47Z</dcterms:created>
  <dcterms:modified xsi:type="dcterms:W3CDTF">2015-08-25T14:33:06Z</dcterms:modified>
</cp:coreProperties>
</file>