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634720-F262-411C-B596-1437AD5F94AB}" type="datetimeFigureOut">
              <a:rPr lang="en-US" smtClean="0"/>
              <a:pPr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EA0FD4-0002-4860-998A-F11EFC0AF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called simple harmonic motion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PERIODIC MOTION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I. Periodic motion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Motion that repeats a regular cycle.</a:t>
            </a:r>
          </a:p>
          <a:p>
            <a:pPr lvl="1"/>
            <a:r>
              <a:rPr lang="en-US" dirty="0" smtClean="0"/>
              <a:t>Pendulum</a:t>
            </a:r>
          </a:p>
          <a:p>
            <a:pPr lvl="1"/>
            <a:r>
              <a:rPr lang="en-US" dirty="0" smtClean="0"/>
              <a:t>Vibrating guitar string</a:t>
            </a:r>
          </a:p>
          <a:p>
            <a:pPr lvl="1"/>
            <a:r>
              <a:rPr lang="en-US" dirty="0" smtClean="0"/>
              <a:t>Mass on a spring bobbing up and down</a:t>
            </a:r>
          </a:p>
          <a:p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When an object is in motion and it returns to its starting position.</a:t>
            </a:r>
          </a:p>
          <a:p>
            <a:r>
              <a:rPr lang="en-US" dirty="0" smtClean="0"/>
              <a:t>Period (T)</a:t>
            </a:r>
          </a:p>
          <a:p>
            <a:pPr lvl="1"/>
            <a:r>
              <a:rPr lang="en-US" dirty="0" smtClean="0"/>
              <a:t>Amount of time needed for one complete cycle</a:t>
            </a:r>
          </a:p>
          <a:p>
            <a:r>
              <a:rPr lang="en-US" dirty="0" smtClean="0"/>
              <a:t>Amplitude</a:t>
            </a:r>
          </a:p>
          <a:p>
            <a:pPr lvl="1"/>
            <a:r>
              <a:rPr lang="en-US" dirty="0" smtClean="0"/>
              <a:t>Maximum distance the object goes from 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7700" y="3390900"/>
            <a:ext cx="19812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06680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>
            <a:off x="990600" y="5257800"/>
            <a:ext cx="236220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066800" y="3810000"/>
            <a:ext cx="1981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Up Arrow 11"/>
          <p:cNvSpPr/>
          <p:nvPr/>
        </p:nvSpPr>
        <p:spPr>
          <a:xfrm flipH="1">
            <a:off x="1219200" y="5257800"/>
            <a:ext cx="1755648" cy="56388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52578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cycle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3429000"/>
            <a:ext cx="1426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rot="5400000">
            <a:off x="2332115" y="3523618"/>
            <a:ext cx="468868" cy="10182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 flipH="1">
            <a:off x="1410462" y="2170938"/>
            <a:ext cx="457200" cy="83972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1905000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pic>
        <p:nvPicPr>
          <p:cNvPr id="1026" name="Picture 2" descr="http://www.math.okstate.edu/~wrightd/images/1spring1mas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191000" y="2133600"/>
            <a:ext cx="4191000" cy="4191001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6934200" y="5334000"/>
            <a:ext cx="1579394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 rot="10800000" flipH="1">
            <a:off x="5257800" y="3810000"/>
            <a:ext cx="229362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3886200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6667500" y="41529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rved Right Arrow 25"/>
          <p:cNvSpPr/>
          <p:nvPr/>
        </p:nvSpPr>
        <p:spPr>
          <a:xfrm flipH="1">
            <a:off x="7467600" y="3276600"/>
            <a:ext cx="45720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urved Left Arrow 26"/>
          <p:cNvSpPr/>
          <p:nvPr/>
        </p:nvSpPr>
        <p:spPr>
          <a:xfrm flipV="1">
            <a:off x="7543800" y="3505200"/>
            <a:ext cx="228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01000" y="35814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II. Hooke’s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Hooke’s Law deals with a mass on a spring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s</a:t>
            </a:r>
            <a:r>
              <a:rPr lang="en-US" dirty="0" smtClean="0"/>
              <a:t> = -kx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s </a:t>
            </a:r>
            <a:r>
              <a:rPr lang="en-US" dirty="0" smtClean="0"/>
              <a:t> is the force on a spring</a:t>
            </a:r>
          </a:p>
          <a:p>
            <a:pPr lvl="1"/>
            <a:r>
              <a:rPr lang="en-US" dirty="0" smtClean="0"/>
              <a:t>k is the spring constant (how springy a spring is)</a:t>
            </a:r>
          </a:p>
          <a:p>
            <a:pPr lvl="1"/>
            <a:r>
              <a:rPr lang="en-US" dirty="0" smtClean="0"/>
              <a:t>x is the distance from equilibrium the spring is either compressed or stretched.</a:t>
            </a:r>
          </a:p>
          <a:p>
            <a:r>
              <a:rPr lang="en-US" dirty="0" smtClean="0"/>
              <a:t>Potential Energy on a spring</a:t>
            </a:r>
          </a:p>
          <a:p>
            <a:pPr lvl="1"/>
            <a:r>
              <a:rPr lang="en-US" dirty="0" smtClean="0"/>
              <a:t>PE</a:t>
            </a:r>
            <a:r>
              <a:rPr lang="en-US" baseline="-25000" dirty="0" smtClean="0"/>
              <a:t>sp</a:t>
            </a:r>
            <a:r>
              <a:rPr lang="en-US" dirty="0" smtClean="0"/>
              <a:t> = ½ k x</a:t>
            </a:r>
            <a:r>
              <a:rPr lang="en-US" baseline="30000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spring on a scale stretches 18 cm when a 5.7 kg bag of potatoes is hung from the scale.</a:t>
            </a:r>
          </a:p>
          <a:p>
            <a:r>
              <a:rPr lang="en-US" dirty="0" smtClean="0"/>
              <a:t>Find:</a:t>
            </a:r>
          </a:p>
          <a:p>
            <a:pPr lvl="1"/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PE</a:t>
            </a:r>
            <a:r>
              <a:rPr lang="en-US" baseline="-25000" dirty="0" smtClean="0"/>
              <a:t>sp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III. Types of waves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Transverse Wave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Most kinds </a:t>
            </a:r>
            <a:r>
              <a:rPr lang="en-US" sz="2400" dirty="0" smtClean="0"/>
              <a:t>of waves are </a:t>
            </a:r>
            <a:r>
              <a:rPr lang="en-US" sz="2400" i="1" dirty="0" smtClean="0"/>
              <a:t>transverse</a:t>
            </a:r>
            <a:r>
              <a:rPr lang="en-US" sz="2400" dirty="0" smtClean="0"/>
              <a:t> waves. In a transverse wave, as the wave  is moving in one direction, it is creating a disturbance in a perpendicular direction.</a:t>
            </a:r>
            <a:endParaRPr lang="en-US" sz="2800" dirty="0"/>
          </a:p>
        </p:txBody>
      </p:sp>
      <p:pic>
        <p:nvPicPr>
          <p:cNvPr id="16386" name="Picture 2" descr="http://library.thinkquest.org/C005705/English/Images/Images/pictures/anatom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7696200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IV. Speed of a wave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V= d/t</a:t>
            </a:r>
          </a:p>
          <a:p>
            <a:r>
              <a:rPr lang="en-US" dirty="0" smtClean="0"/>
              <a:t>Or you could use the wave equation:</a:t>
            </a:r>
          </a:p>
          <a:p>
            <a:pPr lvl="1"/>
            <a:r>
              <a:rPr lang="en-US" dirty="0" smtClean="0"/>
              <a:t>v = </a:t>
            </a:r>
            <a:r>
              <a:rPr lang="en-US" dirty="0" smtClean="0">
                <a:sym typeface="Symbol"/>
              </a:rPr>
              <a:t>f</a:t>
            </a:r>
          </a:p>
          <a:p>
            <a:pPr lvl="1"/>
            <a:r>
              <a:rPr lang="en-US" dirty="0" smtClean="0">
                <a:sym typeface="Symbol"/>
              </a:rPr>
              <a:t>v is the velocity of waves</a:t>
            </a:r>
          </a:p>
          <a:p>
            <a:pPr lvl="1"/>
            <a:r>
              <a:rPr lang="en-US" dirty="0" smtClean="0">
                <a:sym typeface="Symbol"/>
              </a:rPr>
              <a:t> is the wavelength</a:t>
            </a:r>
          </a:p>
          <a:p>
            <a:pPr lvl="1"/>
            <a:r>
              <a:rPr lang="en-US" dirty="0" smtClean="0">
                <a:sym typeface="Symbol"/>
              </a:rPr>
              <a:t>f is the frequency of the wave.</a:t>
            </a:r>
          </a:p>
          <a:p>
            <a:pPr lvl="2"/>
            <a:r>
              <a:rPr lang="en-US" dirty="0" smtClean="0">
                <a:sym typeface="Symbol"/>
              </a:rPr>
              <a:t>Frequency is the number of waves that pass a point in 1 sec.</a:t>
            </a:r>
          </a:p>
          <a:p>
            <a:pPr lvl="2"/>
            <a:r>
              <a:rPr lang="en-US" dirty="0" smtClean="0">
                <a:sym typeface="Symbol"/>
              </a:rPr>
              <a:t>Measured in Hertz (Hz)</a:t>
            </a:r>
          </a:p>
          <a:p>
            <a:pPr lvl="2"/>
            <a:r>
              <a:rPr lang="en-US" dirty="0" smtClean="0">
                <a:sym typeface="Symbol"/>
              </a:rPr>
              <a:t>f = cycles/time</a:t>
            </a:r>
          </a:p>
          <a:p>
            <a:pPr lvl="2"/>
            <a:r>
              <a:rPr lang="en-US" dirty="0" smtClean="0">
                <a:sym typeface="Symbol"/>
              </a:rPr>
              <a:t>f = 1/t  and t = 1/f   (t = period)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wave are transverse waves.</a:t>
            </a:r>
          </a:p>
          <a:p>
            <a:pPr lvl="1"/>
            <a:r>
              <a:rPr lang="en-US" dirty="0" smtClean="0"/>
              <a:t>Most do NOT require a medium to travel</a:t>
            </a:r>
          </a:p>
          <a:p>
            <a:r>
              <a:rPr lang="en-US" dirty="0" smtClean="0"/>
              <a:t>Most are on the electromagnetic spectrum</a:t>
            </a:r>
          </a:p>
          <a:p>
            <a:pPr lvl="1"/>
            <a:r>
              <a:rPr lang="en-US" dirty="0" smtClean="0"/>
              <a:t>They all go the same speed in space (3.0 x 10</a:t>
            </a:r>
            <a:r>
              <a:rPr lang="en-US" baseline="30000" dirty="0" smtClean="0"/>
              <a:t>8</a:t>
            </a:r>
            <a:r>
              <a:rPr lang="en-US" dirty="0" smtClean="0"/>
              <a:t> m/s)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www.lbl.gov/images/MicroWorlds/EMSp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845820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V. Wave Behavior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Reflection</a:t>
            </a:r>
          </a:p>
          <a:p>
            <a:pPr lvl="1"/>
            <a:r>
              <a:rPr lang="en-US" sz="2400" dirty="0" smtClean="0"/>
              <a:t>When a wave bounces off an object</a:t>
            </a:r>
          </a:p>
          <a:p>
            <a:r>
              <a:rPr lang="en-US" sz="2400" dirty="0" smtClean="0"/>
              <a:t>Refraction</a:t>
            </a:r>
          </a:p>
          <a:p>
            <a:pPr lvl="1"/>
            <a:r>
              <a:rPr lang="en-US" sz="2400" dirty="0" smtClean="0"/>
              <a:t>When a wave bends through an object because the speed changes</a:t>
            </a:r>
          </a:p>
          <a:p>
            <a:r>
              <a:rPr lang="en-US" sz="2400" dirty="0" smtClean="0"/>
              <a:t>Diffraction</a:t>
            </a:r>
          </a:p>
          <a:p>
            <a:pPr lvl="1"/>
            <a:r>
              <a:rPr lang="en-US" sz="2400" dirty="0" smtClean="0"/>
              <a:t>When waves bend around an object</a:t>
            </a:r>
          </a:p>
          <a:p>
            <a:r>
              <a:rPr lang="en-US" sz="2400" dirty="0" smtClean="0"/>
              <a:t>Interference</a:t>
            </a:r>
          </a:p>
          <a:p>
            <a:pPr lvl="1"/>
            <a:r>
              <a:rPr lang="en-US" sz="2400" dirty="0" smtClean="0"/>
              <a:t>When 2 or more waves add together to form a new one</a:t>
            </a:r>
          </a:p>
          <a:p>
            <a:pPr lvl="1"/>
            <a:r>
              <a:rPr lang="en-US" sz="2400" dirty="0" smtClean="0"/>
              <a:t>Constructive (In Phase)</a:t>
            </a:r>
            <a:endParaRPr lang="en-US" sz="2400" dirty="0" smtClean="0"/>
          </a:p>
          <a:p>
            <a:pPr lvl="1"/>
            <a:r>
              <a:rPr lang="en-US" sz="2400" dirty="0" smtClean="0"/>
              <a:t>Destructive </a:t>
            </a:r>
            <a:r>
              <a:rPr lang="en-US" sz="2400" dirty="0" smtClean="0"/>
              <a:t> (180◦ out </a:t>
            </a:r>
            <a:r>
              <a:rPr lang="en-US" sz="2400" smtClean="0"/>
              <a:t>of phase)</a:t>
            </a:r>
            <a:endParaRPr lang="en-US" sz="24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366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PERIODIC MOTION</vt:lpstr>
      <vt:lpstr>I. Periodic motion</vt:lpstr>
      <vt:lpstr>Examples</vt:lpstr>
      <vt:lpstr>II. Hooke’s Law</vt:lpstr>
      <vt:lpstr>Example</vt:lpstr>
      <vt:lpstr>III. Types of waves</vt:lpstr>
      <vt:lpstr>IV. Speed of a wave</vt:lpstr>
      <vt:lpstr>Electromagnetic Spectrum</vt:lpstr>
      <vt:lpstr>V. Wave Behavior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MOTION</dc:title>
  <dc:creator>Windows User</dc:creator>
  <cp:lastModifiedBy>paul.modine</cp:lastModifiedBy>
  <cp:revision>11</cp:revision>
  <dcterms:created xsi:type="dcterms:W3CDTF">2011-01-03T01:37:12Z</dcterms:created>
  <dcterms:modified xsi:type="dcterms:W3CDTF">2014-05-19T17:48:10Z</dcterms:modified>
</cp:coreProperties>
</file>