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F29B8A-7B9B-4DDC-8D35-05528B79735A}" type="datetimeFigureOut">
              <a:rPr lang="en-US" smtClean="0"/>
              <a:t>1/2/2011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F5C2F1-A0F5-4FB0-AB23-34EA95D5BE5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different kind of wave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SOUND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I. Longitudinal waves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wave’s motion and the disturbance are parallel to each other</a:t>
            </a:r>
          </a:p>
          <a:p>
            <a:r>
              <a:rPr lang="en-US" dirty="0" smtClean="0"/>
              <a:t>Must have a medium</a:t>
            </a:r>
          </a:p>
          <a:p>
            <a:r>
              <a:rPr lang="en-US" dirty="0" smtClean="0"/>
              <a:t>Sound</a:t>
            </a:r>
          </a:p>
          <a:p>
            <a:r>
              <a:rPr lang="en-US" dirty="0" smtClean="0"/>
              <a:t>All other behaviors apply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ww.antonine-education.co.uk/Physics%20A%20level/Unit_2/Waves/Progressive_Waves/wav_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83058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II. Speed of sound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Same equations as before</a:t>
            </a:r>
          </a:p>
          <a:p>
            <a:r>
              <a:rPr lang="en-US" sz="3200" dirty="0" smtClean="0"/>
              <a:t>Denser the medium, the faster the speed</a:t>
            </a:r>
          </a:p>
          <a:p>
            <a:r>
              <a:rPr lang="en-US" sz="3200" dirty="0" smtClean="0"/>
              <a:t>Hotter the temperature the faster the speed</a:t>
            </a:r>
          </a:p>
          <a:p>
            <a:r>
              <a:rPr lang="en-US" sz="3200" dirty="0" smtClean="0"/>
              <a:t>Speed of sound in air = 331 + .6(T)</a:t>
            </a:r>
          </a:p>
          <a:p>
            <a:pPr lvl="1"/>
            <a:r>
              <a:rPr lang="en-US" dirty="0" smtClean="0"/>
              <a:t>T is temperature in Celsius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III. Perceiving sound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Pitch</a:t>
            </a:r>
          </a:p>
          <a:p>
            <a:pPr lvl="1"/>
            <a:r>
              <a:rPr lang="en-US" sz="2800" dirty="0" smtClean="0"/>
              <a:t>What we hear</a:t>
            </a:r>
          </a:p>
          <a:p>
            <a:pPr lvl="1"/>
            <a:r>
              <a:rPr lang="en-US" sz="2800" dirty="0" smtClean="0"/>
              <a:t>Depends on frequency</a:t>
            </a:r>
          </a:p>
          <a:p>
            <a:pPr lvl="1"/>
            <a:r>
              <a:rPr lang="en-US" sz="2800" dirty="0" smtClean="0"/>
              <a:t>Higher the f , the higher the pitch.</a:t>
            </a:r>
          </a:p>
          <a:p>
            <a:r>
              <a:rPr lang="en-US" sz="2800" dirty="0" smtClean="0"/>
              <a:t>Loudness</a:t>
            </a:r>
          </a:p>
          <a:p>
            <a:pPr lvl="1"/>
            <a:r>
              <a:rPr lang="en-US" sz="2800" dirty="0" smtClean="0"/>
              <a:t>Also called intensity or volume</a:t>
            </a:r>
          </a:p>
          <a:p>
            <a:pPr lvl="1"/>
            <a:r>
              <a:rPr lang="en-US" sz="2800" dirty="0" smtClean="0"/>
              <a:t>Measured in dB (decibels)</a:t>
            </a:r>
          </a:p>
          <a:p>
            <a:pPr lvl="1"/>
            <a:r>
              <a:rPr lang="en-US" sz="2800" dirty="0" smtClean="0"/>
              <a:t>Decibels grow exponentially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5362" name="Picture 2" descr="http://www.itap.purdue.edu/images/candy/hearingCh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7724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IV. Doppler Effect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 an object moves, the frequency given off by an object changes.</a:t>
            </a:r>
          </a:p>
          <a:p>
            <a:pPr lvl="1"/>
            <a:r>
              <a:rPr lang="en-US" sz="2800" dirty="0" smtClean="0"/>
              <a:t>Towards – frequency gets higher</a:t>
            </a:r>
          </a:p>
          <a:p>
            <a:pPr lvl="1"/>
            <a:r>
              <a:rPr lang="en-US" sz="2800" dirty="0" smtClean="0"/>
              <a:t>Away – frequency gets lower</a:t>
            </a:r>
          </a:p>
          <a:p>
            <a:r>
              <a:rPr lang="en-US" sz="2800" dirty="0" smtClean="0"/>
              <a:t>Uses</a:t>
            </a:r>
          </a:p>
          <a:p>
            <a:pPr lvl="1"/>
            <a:r>
              <a:rPr lang="en-US" sz="2800" dirty="0" smtClean="0"/>
              <a:t>RADAR</a:t>
            </a:r>
          </a:p>
          <a:p>
            <a:pPr lvl="1"/>
            <a:r>
              <a:rPr lang="en-US" sz="2800" dirty="0" smtClean="0"/>
              <a:t>Weather</a:t>
            </a:r>
          </a:p>
          <a:p>
            <a:pPr lvl="1"/>
            <a:r>
              <a:rPr lang="en-US" sz="2800" dirty="0" smtClean="0"/>
              <a:t>stars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Properties of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Reflection</a:t>
            </a:r>
          </a:p>
          <a:p>
            <a:pPr lvl="1"/>
            <a:r>
              <a:rPr lang="en-US" sz="3200" dirty="0" smtClean="0"/>
              <a:t>Echo</a:t>
            </a:r>
          </a:p>
          <a:p>
            <a:pPr lvl="1"/>
            <a:r>
              <a:rPr lang="en-US" sz="3200" dirty="0" smtClean="0"/>
              <a:t>Amphitheater/parabolic microphones</a:t>
            </a:r>
          </a:p>
          <a:p>
            <a:r>
              <a:rPr lang="en-US" sz="3600" dirty="0" smtClean="0"/>
              <a:t>MACH</a:t>
            </a:r>
          </a:p>
          <a:p>
            <a:pPr lvl="1"/>
            <a:r>
              <a:rPr lang="en-US" sz="3200" dirty="0" smtClean="0"/>
              <a:t>How many  times the speed of sound an object goes</a:t>
            </a:r>
          </a:p>
          <a:p>
            <a:pPr lvl="1"/>
            <a:r>
              <a:rPr lang="en-US" sz="3200" dirty="0" smtClean="0"/>
              <a:t>Breaking the sound barrier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163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SOUND</vt:lpstr>
      <vt:lpstr>I. Longitudinal waves</vt:lpstr>
      <vt:lpstr>II. Speed of sound</vt:lpstr>
      <vt:lpstr>III. Perceiving sound</vt:lpstr>
      <vt:lpstr>decibels</vt:lpstr>
      <vt:lpstr>IV. Doppler Effect</vt:lpstr>
      <vt:lpstr>V. Properties of sound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</dc:title>
  <dc:creator>Windows User</dc:creator>
  <cp:lastModifiedBy>Windows User</cp:lastModifiedBy>
  <cp:revision>4</cp:revision>
  <dcterms:created xsi:type="dcterms:W3CDTF">2011-01-03T03:05:11Z</dcterms:created>
  <dcterms:modified xsi:type="dcterms:W3CDTF">2011-01-03T03:40:47Z</dcterms:modified>
</cp:coreProperties>
</file>