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603774-5DB8-460F-AAB3-ED7BAA15A81E}" type="datetimeFigureOut">
              <a:rPr lang="en-US" smtClean="0"/>
              <a:pPr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39810-67EA-409A-A2B7-8C4AEB3CA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The beauty of this is that they are all the same thing.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6000" smtClean="0"/>
              <a:t>Work and Energy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I. Work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Earlier we discussed that a Force applied in a certain amount of time is equal to the Impulse on that object.</a:t>
            </a:r>
          </a:p>
          <a:p>
            <a:r>
              <a:rPr lang="en-US" sz="3200" dirty="0" smtClean="0"/>
              <a:t>What if the Force is being applied over a certain amount of displacement?</a:t>
            </a:r>
          </a:p>
          <a:p>
            <a:r>
              <a:rPr lang="en-US" sz="3200" dirty="0" smtClean="0"/>
              <a:t>That is called </a:t>
            </a:r>
            <a:r>
              <a:rPr lang="en-US" sz="3200" u="sng" dirty="0" smtClean="0"/>
              <a:t>WORK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B. What is work?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is a constant Force acting in the direction of the displacement.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Force and displacement </a:t>
            </a:r>
            <a:r>
              <a:rPr lang="en-US" sz="3200" u="sng" dirty="0" smtClean="0">
                <a:solidFill>
                  <a:srgbClr val="FF0000"/>
                </a:solidFill>
              </a:rPr>
              <a:t>MUST</a:t>
            </a:r>
            <a:r>
              <a:rPr lang="en-US" sz="3200" dirty="0" smtClean="0">
                <a:solidFill>
                  <a:srgbClr val="FF0000"/>
                </a:solidFill>
              </a:rPr>
              <a:t> be in the same direction in order for there to be Work done.</a:t>
            </a:r>
          </a:p>
          <a:p>
            <a:r>
              <a:rPr lang="en-US" sz="3200" dirty="0" smtClean="0"/>
              <a:t>W=F*d (only if they are in the same dir.)</a:t>
            </a:r>
          </a:p>
          <a:p>
            <a:r>
              <a:rPr lang="en-US" sz="3200" u="sng" dirty="0" smtClean="0"/>
              <a:t>W = F*d(cos</a:t>
            </a:r>
            <a:r>
              <a:rPr lang="el-GR" sz="3200" u="sng" dirty="0" smtClean="0">
                <a:latin typeface="Georgia"/>
              </a:rPr>
              <a:t>θ</a:t>
            </a:r>
            <a:r>
              <a:rPr lang="en-US" sz="3200" u="sng" dirty="0" smtClean="0">
                <a:latin typeface="Georgia"/>
              </a:rPr>
              <a:t>) </a:t>
            </a:r>
            <a:r>
              <a:rPr lang="en-US" sz="3200" dirty="0" smtClean="0">
                <a:latin typeface="Georgia"/>
              </a:rPr>
              <a:t>(NOT same direction)</a:t>
            </a:r>
            <a:endParaRPr lang="en-US" sz="3200" dirty="0" smtClean="0"/>
          </a:p>
          <a:p>
            <a:r>
              <a:rPr lang="en-US" sz="3200" dirty="0" smtClean="0"/>
              <a:t>Measures in Joules (J)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When it is not in the same direction.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 in this case you must use </a:t>
            </a:r>
          </a:p>
          <a:p>
            <a:pPr>
              <a:buNone/>
            </a:pPr>
            <a:r>
              <a:rPr lang="en-US" dirty="0" smtClean="0"/>
              <a:t>W=F*d(</a:t>
            </a:r>
            <a:r>
              <a:rPr lang="en-US" dirty="0" err="1" smtClean="0"/>
              <a:t>cos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200400"/>
            <a:ext cx="2819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4495800"/>
            <a:ext cx="5867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867400" y="1828800"/>
            <a:ext cx="1676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32004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34200" y="3276600"/>
            <a:ext cx="48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2667000"/>
            <a:ext cx="45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Θ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II. Kinetic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Moving Energy</a:t>
            </a:r>
          </a:p>
          <a:p>
            <a:pPr lvl="1"/>
            <a:r>
              <a:rPr lang="en-US" sz="3000" dirty="0" smtClean="0"/>
              <a:t>ANYTHING moving has it.</a:t>
            </a:r>
          </a:p>
          <a:p>
            <a:r>
              <a:rPr lang="en-US" sz="3200" dirty="0" smtClean="0"/>
              <a:t>KE = 1/2mv</a:t>
            </a:r>
            <a:r>
              <a:rPr lang="en-US" sz="3200" baseline="30000" dirty="0" smtClean="0"/>
              <a:t>2</a:t>
            </a:r>
          </a:p>
          <a:p>
            <a:r>
              <a:rPr lang="en-US" sz="3200" dirty="0" smtClean="0"/>
              <a:t>Measured in Joules (J)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III. Potential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Stored energy due to </a:t>
            </a:r>
            <a:r>
              <a:rPr lang="en-US" sz="4400" u="sng" dirty="0" smtClean="0"/>
              <a:t>gravity</a:t>
            </a:r>
            <a:r>
              <a:rPr lang="en-US" sz="4400" dirty="0" smtClean="0"/>
              <a:t>.</a:t>
            </a:r>
          </a:p>
          <a:p>
            <a:pPr lvl="1"/>
            <a:r>
              <a:rPr lang="en-US" sz="4000" dirty="0" smtClean="0"/>
              <a:t>Also called Gravitational Potential Energy (GPE).</a:t>
            </a:r>
          </a:p>
          <a:p>
            <a:r>
              <a:rPr lang="en-US" sz="4400" dirty="0" smtClean="0"/>
              <a:t>PE = mgh</a:t>
            </a:r>
          </a:p>
          <a:p>
            <a:r>
              <a:rPr lang="en-US" sz="4400" dirty="0" smtClean="0"/>
              <a:t>Measured in Joules (J)</a:t>
            </a:r>
          </a:p>
          <a:p>
            <a:r>
              <a:rPr lang="en-US" sz="4400" dirty="0" smtClean="0"/>
              <a:t>How much work does it take to lift a 4 kg object 10 m? How much PE does it have?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IV. Law of Conservation of Energy</a:t>
            </a:r>
            <a:r>
              <a:rPr lang="en-US" sz="44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Energy cannot be created or destroyed, only transferred to a different form.</a:t>
            </a:r>
          </a:p>
          <a:p>
            <a:pPr lvl="1"/>
            <a:r>
              <a:rPr lang="en-US" sz="3400" dirty="0" smtClean="0"/>
              <a:t>Ex. Rollercoaster</a:t>
            </a:r>
          </a:p>
          <a:p>
            <a:pPr lvl="1"/>
            <a:r>
              <a:rPr lang="en-US" sz="3400" dirty="0" smtClean="0"/>
              <a:t>Ex. Pendulum</a:t>
            </a:r>
          </a:p>
          <a:p>
            <a:r>
              <a:rPr lang="en-US" sz="3600" dirty="0" smtClean="0"/>
              <a:t>It is a LAW.</a:t>
            </a:r>
          </a:p>
          <a:p>
            <a:r>
              <a:rPr lang="en-US" sz="3600" dirty="0" smtClean="0"/>
              <a:t>W=∆KE=∆PE</a:t>
            </a:r>
          </a:p>
          <a:p>
            <a:r>
              <a:rPr lang="en-US" sz="3600" dirty="0" smtClean="0"/>
              <a:t>Also called the Work/Energy Theorem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V. POWER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 = W/t</a:t>
            </a:r>
          </a:p>
          <a:p>
            <a:pPr lvl="1"/>
            <a:r>
              <a:rPr lang="en-US" sz="4800" dirty="0" smtClean="0"/>
              <a:t>P = F(d/t)</a:t>
            </a:r>
          </a:p>
          <a:p>
            <a:pPr lvl="2"/>
            <a:r>
              <a:rPr lang="en-US" sz="4400" dirty="0" smtClean="0"/>
              <a:t>P=F*v</a:t>
            </a:r>
          </a:p>
          <a:p>
            <a:r>
              <a:rPr lang="en-US" sz="5400" dirty="0" smtClean="0"/>
              <a:t>Measured in Watts (W)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441</TotalTime>
  <Words>278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Work and Energy</vt:lpstr>
      <vt:lpstr>I. Work</vt:lpstr>
      <vt:lpstr>B. What is work?</vt:lpstr>
      <vt:lpstr>C. When it is not in the same direction.</vt:lpstr>
      <vt:lpstr>II. Kinetic Energy</vt:lpstr>
      <vt:lpstr>III. Potential Energy</vt:lpstr>
      <vt:lpstr>IV. Law of Conservation of Energy.</vt:lpstr>
      <vt:lpstr>V. POWER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Energy</dc:title>
  <dc:creator>pete</dc:creator>
  <cp:lastModifiedBy>paul.modine</cp:lastModifiedBy>
  <cp:revision>26</cp:revision>
  <dcterms:created xsi:type="dcterms:W3CDTF">2010-11-15T19:23:01Z</dcterms:created>
  <dcterms:modified xsi:type="dcterms:W3CDTF">2015-04-22T17:47:44Z</dcterms:modified>
</cp:coreProperties>
</file>